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58" r:id="rId3"/>
    <p:sldId id="261" r:id="rId4"/>
    <p:sldId id="262" r:id="rId5"/>
    <p:sldId id="267" r:id="rId6"/>
    <p:sldId id="270" r:id="rId7"/>
    <p:sldId id="265" r:id="rId8"/>
    <p:sldId id="271" r:id="rId9"/>
    <p:sldId id="272" r:id="rId10"/>
    <p:sldId id="277" r:id="rId11"/>
    <p:sldId id="276" r:id="rId12"/>
    <p:sldId id="273" r:id="rId13"/>
    <p:sldId id="278" r:id="rId14"/>
    <p:sldId id="279" r:id="rId15"/>
    <p:sldId id="274" r:id="rId16"/>
    <p:sldId id="275" r:id="rId17"/>
    <p:sldId id="280" r:id="rId18"/>
    <p:sldId id="281" r:id="rId19"/>
    <p:sldId id="282" r:id="rId20"/>
    <p:sldId id="266" r:id="rId21"/>
    <p:sldId id="269" r:id="rId22"/>
    <p:sldId id="268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e Pamerl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32DA3DB-819B-4B7B-A48C-072178D640AC}">
  <a:tblStyle styleId="{A32DA3DB-819B-4B7B-A48C-072178D640A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514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82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44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41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55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 rot="10800000" flipH="1">
            <a:off x="3505200" y="4233862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28664" y="2950882"/>
            <a:ext cx="61153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 rot="10800000" flipH="1">
            <a:off x="3505200" y="2819400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505200" y="1716172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05200" y="4463646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3661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ree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3788" y="5973762"/>
            <a:ext cx="1528762" cy="81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>
            <a:off x="441325" y="6324600"/>
            <a:ext cx="68119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>
            <a:off x="441325" y="6350000"/>
            <a:ext cx="6919913" cy="0"/>
          </a:xfrm>
          <a:prstGeom prst="straightConnector1">
            <a:avLst/>
          </a:prstGeom>
          <a:noFill/>
          <a:ln w="9525" cap="flat" cmpd="sng">
            <a:solidFill>
              <a:srgbClr val="3398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41325" y="6407148"/>
            <a:ext cx="4579408" cy="38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086" y="96588"/>
            <a:ext cx="71098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-in-Use-Case-Stu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4313" y="6215062"/>
            <a:ext cx="962024" cy="638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441325" y="6350000"/>
            <a:ext cx="7156449" cy="0"/>
          </a:xfrm>
          <a:prstGeom prst="straightConnector1">
            <a:avLst/>
          </a:prstGeom>
          <a:noFill/>
          <a:ln w="9525" cap="flat" cmpd="sng">
            <a:solidFill>
              <a:srgbClr val="32812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41325" y="6407148"/>
            <a:ext cx="7156323" cy="38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536431" y="1752600"/>
            <a:ext cx="4568968" cy="4378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27599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3"/>
          </p:nvPr>
        </p:nvSpPr>
        <p:spPr>
          <a:xfrm>
            <a:off x="5346700" y="1752600"/>
            <a:ext cx="3340100" cy="4378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 rot="-5400000">
            <a:off x="-3332847" y="3217263"/>
            <a:ext cx="7007225" cy="5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54000" algn="r" rtl="0">
              <a:spcBef>
                <a:spcPts val="800"/>
              </a:spcBef>
              <a:spcAft>
                <a:spcPts val="0"/>
              </a:spcAft>
              <a:buClr>
                <a:srgbClr val="FDB002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rgbClr val="FDB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5"/>
          </p:nvPr>
        </p:nvSpPr>
        <p:spPr>
          <a:xfrm>
            <a:off x="536431" y="274641"/>
            <a:ext cx="8150367" cy="574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328127"/>
              </a:buClr>
              <a:buFont typeface="Arial"/>
              <a:buNone/>
              <a:defRPr sz="2800" b="1" i="0" u="none" strike="noStrike" cap="non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6"/>
          </p:nvPr>
        </p:nvSpPr>
        <p:spPr>
          <a:xfrm>
            <a:off x="1130300" y="927100"/>
            <a:ext cx="7556500" cy="749299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086C1"/>
              </a:buClr>
              <a:buSzPct val="100000"/>
              <a:buFont typeface="Arial"/>
              <a:buChar char="•"/>
              <a:defRPr sz="1800" b="0" i="1" u="none" strike="noStrike" cap="none">
                <a:solidFill>
                  <a:srgbClr val="108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088" y="96588"/>
            <a:ext cx="690807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762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762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1113" y="84715"/>
            <a:ext cx="685444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 descr="D212360D-B22E-41CD-A29D-87F67439EE0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9167999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logo_def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149588" y="5617587"/>
            <a:ext cx="994412" cy="115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Screen Shot 2015-09-04 at 17.15.47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67421" y="71217"/>
            <a:ext cx="1206505" cy="6731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schapire/maxent/datasets/coverages.zip" TargetMode="External"/><Relationship Id="rId2" Type="http://schemas.openxmlformats.org/officeDocument/2006/relationships/hyperlink" Target="http://www.worldclim.org/version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-forge.r-project.org/forum/forum.php?thread_id=31867&amp;forum_id=995&amp;group_id=302" TargetMode="External"/><Relationship Id="rId2" Type="http://schemas.openxmlformats.org/officeDocument/2006/relationships/hyperlink" Target="https://groups.google.com/forum/#!forum/Max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topic/maxen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144"/>
            <a:ext cx="9172576" cy="687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28664" y="2950882"/>
            <a:ext cx="611533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 err="1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Présentation</a:t>
            </a:r>
            <a:r>
              <a:rPr lang="en-US" sz="2400" b="0" i="0" u="none" strike="noStrike" cap="none" dirty="0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b="0" i="0" u="none" strike="noStrike" cap="none" dirty="0" err="1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Maxent</a:t>
            </a:r>
            <a:endParaRPr lang="en-US" sz="24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937819" y="4535285"/>
            <a:ext cx="405771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Sophie </a:t>
            </a:r>
            <a:r>
              <a:rPr lang="en-US" sz="1800" dirty="0" err="1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0" i="0" u="none" strike="noStrike" cap="none" dirty="0" err="1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amerlon</a:t>
            </a:r>
            <a:r>
              <a:rPr lang="en-US" sz="1800" b="0" i="0" u="none" strike="noStrike" cap="none" dirty="0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et Fabien </a:t>
            </a:r>
            <a:r>
              <a:rPr lang="en-US" sz="1800" b="0" i="0" u="none" strike="noStrike" cap="none" dirty="0" err="1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Caviere</a:t>
            </a:r>
            <a:endParaRPr lang="en-US" sz="18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 smtClean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gbif@gbif.fr</a:t>
            </a:r>
            <a:endParaRPr lang="en-US" sz="18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Shape 108"/>
          <p:cNvCxnSpPr/>
          <p:nvPr/>
        </p:nvCxnSpPr>
        <p:spPr>
          <a:xfrm rot="10800000" flipH="1">
            <a:off x="3937819" y="2819400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09" name="Shape 109"/>
          <p:cNvCxnSpPr/>
          <p:nvPr/>
        </p:nvCxnSpPr>
        <p:spPr>
          <a:xfrm rot="10800000" flipH="1">
            <a:off x="3938400" y="4233862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10" name="Shape 110" descr="logo_de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067" y="53012"/>
            <a:ext cx="1060327" cy="123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5967" y="140128"/>
            <a:ext cx="1478163" cy="9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55048" y="1447800"/>
            <a:ext cx="47310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None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sur la qualité, la publication et l’utilisation de données sur la biodiversité</a:t>
            </a:r>
          </a:p>
          <a:p>
            <a:pPr>
              <a:buFont typeface="Arial" charset="0"/>
              <a:buNone/>
            </a:pP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None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Université Gamal Abdel Nasser (UGAN), Conakry</a:t>
            </a:r>
          </a:p>
          <a:p>
            <a:pPr>
              <a:buFont typeface="Arial" charset="0"/>
              <a:buNone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– 18 novembre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" y="1255363"/>
            <a:ext cx="2742393" cy="41135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28081" y="1255363"/>
            <a:ext cx="3022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Fichier d’occurrence csv (séparateur virgule) ou </a:t>
            </a:r>
            <a:r>
              <a:rPr lang="fr-FR" sz="1800" dirty="0" err="1" smtClean="0"/>
              <a:t>txt</a:t>
            </a:r>
            <a:r>
              <a:rPr lang="fr-FR" sz="1800" dirty="0" smtClean="0"/>
              <a:t>, issu d’une archive Darwin </a:t>
            </a:r>
            <a:r>
              <a:rPr lang="fr-FR" sz="1800" dirty="0" err="1" smtClean="0"/>
              <a:t>Core</a:t>
            </a:r>
            <a:r>
              <a:rPr lang="fr-FR" sz="1800" dirty="0" smtClean="0"/>
              <a:t> par exemple</a:t>
            </a:r>
          </a:p>
          <a:p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Espèce, latitude, longitude uniquement (faire une copie du fichier source et supprimer les autres colonnes)</a:t>
            </a:r>
          </a:p>
          <a:p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Coordonnées décimales</a:t>
            </a:r>
            <a:endParaRPr lang="fr-FR" sz="1800" dirty="0"/>
          </a:p>
        </p:txBody>
      </p:sp>
      <p:sp>
        <p:nvSpPr>
          <p:cNvPr id="6" name="Shape 135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Données sur l’espèce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38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" y="736168"/>
            <a:ext cx="6470542" cy="51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" y="736167"/>
            <a:ext cx="6454594" cy="5168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0868" y="1100380"/>
            <a:ext cx="860156" cy="426203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73098" y="1697065"/>
            <a:ext cx="2247254" cy="1600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le(s) fichier(s) contenant les couches environnementales (température, altitude, occupation du sol, hygrométrie…)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191932" y="1441342"/>
            <a:ext cx="588936" cy="25572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environnementales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9369" y="1334762"/>
            <a:ext cx="6540119" cy="4525963"/>
          </a:xfrm>
        </p:spPr>
        <p:txBody>
          <a:bodyPr/>
          <a:lstStyle/>
          <a:p>
            <a:pPr marL="152400" indent="0">
              <a:buNone/>
            </a:pPr>
            <a:r>
              <a:rPr lang="fr-FR" dirty="0" smtClean="0"/>
              <a:t>Plusieurs sources possibles : </a:t>
            </a:r>
          </a:p>
          <a:p>
            <a:pPr marL="152400" indent="0">
              <a:buNone/>
            </a:pPr>
            <a:endParaRPr lang="fr-FR" dirty="0" smtClean="0"/>
          </a:p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www.worldclim.org/version1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>
                <a:hlinkClick r:id="rId3"/>
              </a:rPr>
              <a:t>https://www.cs.princeton.edu/~</a:t>
            </a:r>
            <a:r>
              <a:rPr lang="fr-FR" dirty="0" smtClean="0">
                <a:hlinkClick r:id="rId3"/>
              </a:rPr>
              <a:t>schapire/maxent/datasets/coverages.zip</a:t>
            </a:r>
            <a:endParaRPr lang="fr-FR" dirty="0" smtClean="0"/>
          </a:p>
          <a:p>
            <a:pPr marL="152400" indent="0">
              <a:buNone/>
            </a:pPr>
            <a:endParaRPr lang="fr-FR" dirty="0" smtClean="0"/>
          </a:p>
          <a:p>
            <a:r>
              <a:rPr lang="fr-FR" dirty="0" smtClean="0"/>
              <a:t>Et d’autres selon vos besoins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3" y="2824968"/>
            <a:ext cx="5256320" cy="1871017"/>
          </a:xfrm>
          <a:prstGeom prst="rect">
            <a:avLst/>
          </a:prstGeom>
          <a:ln w="19050">
            <a:solidFill>
              <a:schemeClr val="tx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69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1" y="915519"/>
            <a:ext cx="6524615" cy="52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5" y="588936"/>
            <a:ext cx="6712185" cy="5397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4284" y="3997251"/>
            <a:ext cx="2549471" cy="605090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43559" y="3997251"/>
            <a:ext cx="213101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Options de visualisation des résultats</a:t>
            </a:r>
            <a:endParaRPr lang="fr-FR" dirty="0"/>
          </a:p>
        </p:txBody>
      </p:sp>
      <p:cxnSp>
        <p:nvCxnSpPr>
          <p:cNvPr id="6" name="Connecteur droit 5"/>
          <p:cNvCxnSpPr>
            <a:stCxn id="3" idx="1"/>
            <a:endCxn id="5" idx="3"/>
          </p:cNvCxnSpPr>
          <p:nvPr/>
        </p:nvCxnSpPr>
        <p:spPr>
          <a:xfrm flipH="1" flipV="1">
            <a:off x="3874576" y="4258861"/>
            <a:ext cx="379708" cy="4093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5" y="589242"/>
            <a:ext cx="6712185" cy="5397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5851" y="4964751"/>
            <a:ext cx="860156" cy="426203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9797" y="4428792"/>
            <a:ext cx="224725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 dossier où les cartes et documents créés par </a:t>
            </a:r>
            <a:r>
              <a:rPr lang="fr-FR" dirty="0" err="1" smtClean="0"/>
              <a:t>Maxent</a:t>
            </a:r>
            <a:r>
              <a:rPr lang="fr-FR" dirty="0" smtClean="0"/>
              <a:t> seront stockés</a:t>
            </a:r>
            <a:endParaRPr lang="fr-FR" dirty="0"/>
          </a:p>
        </p:txBody>
      </p:sp>
      <p:cxnSp>
        <p:nvCxnSpPr>
          <p:cNvPr id="6" name="Connecteur droit 5"/>
          <p:cNvCxnSpPr>
            <a:endCxn id="5" idx="3"/>
          </p:cNvCxnSpPr>
          <p:nvPr/>
        </p:nvCxnSpPr>
        <p:spPr>
          <a:xfrm flipH="1" flipV="1">
            <a:off x="4107051" y="4905846"/>
            <a:ext cx="1828800" cy="17759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" y="759417"/>
            <a:ext cx="6491753" cy="52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" y="759417"/>
            <a:ext cx="6491753" cy="5227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695" y="5478651"/>
            <a:ext cx="2076773" cy="35646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58319" y="6168325"/>
            <a:ext cx="3270142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Lancer la modélisation (cela peut prendre plusieurs minutes)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69024" y="5835112"/>
            <a:ext cx="402956" cy="3332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7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88" y="-229403"/>
            <a:ext cx="6908073" cy="1143000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98306" y="4729812"/>
            <a:ext cx="337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Cartes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Fichier html récapitulatif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Analyse des variables…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" y="653401"/>
            <a:ext cx="4571328" cy="23034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55617"/>
          <a:stretch/>
        </p:blipFill>
        <p:spPr>
          <a:xfrm>
            <a:off x="227142" y="3061253"/>
            <a:ext cx="3101199" cy="371048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98" y="1626922"/>
            <a:ext cx="2759488" cy="286866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330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Sommaire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dirty="0" err="1" smtClean="0"/>
              <a:t>Maxent</a:t>
            </a:r>
            <a:r>
              <a:rPr lang="fr-FR" dirty="0" smtClean="0"/>
              <a:t> : informations pratiques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r>
              <a:rPr lang="fr-FR" dirty="0" smtClean="0"/>
              <a:t>Comment l’installer</a:t>
            </a:r>
            <a:endParaRPr lang="fr-FR" dirty="0"/>
          </a:p>
          <a:p>
            <a:pPr marL="342900" lvl="1" indent="0">
              <a:buNone/>
            </a:pPr>
            <a:endParaRPr lang="fr-FR" dirty="0"/>
          </a:p>
          <a:p>
            <a:r>
              <a:rPr lang="fr-FR" dirty="0" smtClean="0"/>
              <a:t>Utilisation / Démonstration</a:t>
            </a:r>
          </a:p>
          <a:p>
            <a:endParaRPr lang="fr-FR" dirty="0"/>
          </a:p>
          <a:p>
            <a:r>
              <a:rPr lang="fr-FR" dirty="0" smtClean="0"/>
              <a:t>Pourquoi utiliser </a:t>
            </a:r>
            <a:r>
              <a:rPr lang="fr-FR" dirty="0" err="1" smtClean="0"/>
              <a:t>Maxent</a:t>
            </a:r>
            <a:endParaRPr lang="fr-FR" dirty="0"/>
          </a:p>
          <a:p>
            <a:pPr lvl="1"/>
            <a:endParaRPr lang="fr-FR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6126163"/>
            <a:ext cx="958778" cy="6370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6121926"/>
            <a:ext cx="616203" cy="64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Pourquoi utiliser </a:t>
            </a:r>
            <a:r>
              <a:rPr lang="fr-FR" sz="3600" dirty="0" err="1" smtClean="0"/>
              <a:t>Maxent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dirty="0" smtClean="0"/>
              <a:t>Multiplateforme</a:t>
            </a:r>
          </a:p>
          <a:p>
            <a:endParaRPr lang="fr-FR" dirty="0"/>
          </a:p>
          <a:p>
            <a:r>
              <a:rPr lang="fr-FR" dirty="0" smtClean="0"/>
              <a:t>Grande communauté (le logiciel </a:t>
            </a:r>
            <a:r>
              <a:rPr lang="fr-FR" dirty="0" smtClean="0"/>
              <a:t>a 12 ans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Régulièrement soutenu et mis à jour</a:t>
            </a:r>
          </a:p>
          <a:p>
            <a:endParaRPr lang="fr-FR" dirty="0"/>
          </a:p>
          <a:p>
            <a:r>
              <a:rPr lang="fr-FR" dirty="0" smtClean="0"/>
              <a:t>Libre</a:t>
            </a:r>
          </a:p>
          <a:p>
            <a:endParaRPr lang="fr-FR" dirty="0"/>
          </a:p>
          <a:p>
            <a:r>
              <a:rPr lang="fr-FR" dirty="0" smtClean="0"/>
              <a:t>Interactions </a:t>
            </a:r>
            <a:r>
              <a:rPr lang="fr-FR" dirty="0" smtClean="0"/>
              <a:t>possibles </a:t>
            </a:r>
            <a:r>
              <a:rPr lang="fr-FR" dirty="0" smtClean="0"/>
              <a:t>avec </a:t>
            </a:r>
            <a:r>
              <a:rPr lang="fr-FR" dirty="0" smtClean="0"/>
              <a:t>R</a:t>
            </a:r>
            <a:endParaRPr lang="fr-FR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6126163"/>
            <a:ext cx="958778" cy="6370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6121926"/>
            <a:ext cx="616203" cy="6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Aide et tutoriels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Tutoriel officiel (en anglais)</a:t>
            </a: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://www.cs.princeton.edu/~schapire/maxent/tutorial/tutorial.doc</a:t>
            </a:r>
          </a:p>
          <a:p>
            <a:pPr marL="152400" indent="0">
              <a:buNone/>
            </a:pPr>
            <a:endParaRPr lang="fr-FR" dirty="0" smtClean="0">
              <a:hlinkClick r:id="rId2"/>
            </a:endParaRPr>
          </a:p>
          <a:p>
            <a:pPr marL="152400" indent="0">
              <a:buNone/>
            </a:pPr>
            <a:r>
              <a:rPr lang="fr-FR" b="1" dirty="0" smtClean="0"/>
              <a:t>Forums d’aide (en anglais)</a:t>
            </a:r>
            <a:endParaRPr lang="fr-FR" b="1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://groups.google.com/forum/#!</a:t>
            </a:r>
            <a:r>
              <a:rPr lang="fr-FR" dirty="0" smtClean="0">
                <a:hlinkClick r:id="rId2"/>
              </a:rPr>
              <a:t>forum/Maxent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r-forge.r-project.org/forum/forum.php?thread_id=31867&amp;forum_id=995&amp;group_id=302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www.researchgate.net/topic/maxent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34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 txBox="1">
            <a:spLocks noGrp="1"/>
          </p:cNvSpPr>
          <p:nvPr>
            <p:ph type="body" idx="1"/>
          </p:nvPr>
        </p:nvSpPr>
        <p:spPr>
          <a:xfrm>
            <a:off x="300366" y="399081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2800" dirty="0" smtClean="0"/>
              <a:t>Merci pour votre attention</a:t>
            </a: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 smtClean="0"/>
              <a:t>Des questions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4612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err="1" smtClean="0"/>
              <a:t>Maxent</a:t>
            </a:r>
            <a:r>
              <a:rPr lang="fr-FR" sz="3600" dirty="0" smtClean="0"/>
              <a:t> : informations pratiques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dirty="0" smtClean="0"/>
              <a:t>Logiciel </a:t>
            </a:r>
            <a:r>
              <a:rPr lang="fr-FR" dirty="0" smtClean="0"/>
              <a:t>de bureau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Version actuelle : 3.3.3k (Octobre 2011)	</a:t>
            </a:r>
          </a:p>
          <a:p>
            <a:endParaRPr lang="fr-FR" dirty="0"/>
          </a:p>
          <a:p>
            <a:r>
              <a:rPr lang="fr-FR" dirty="0" smtClean="0"/>
              <a:t>Prérequis : 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version de </a:t>
            </a:r>
            <a:r>
              <a:rPr lang="fr-FR" dirty="0" smtClean="0"/>
              <a:t>Java </a:t>
            </a:r>
            <a:r>
              <a:rPr lang="fr-FR" dirty="0" smtClean="0"/>
              <a:t>1.5 ou + </a:t>
            </a:r>
            <a:r>
              <a:rPr lang="fr-FR" dirty="0" smtClean="0"/>
              <a:t>installée</a:t>
            </a:r>
            <a:endParaRPr lang="fr-FR" dirty="0" smtClean="0"/>
          </a:p>
          <a:p>
            <a:pPr lvl="1"/>
            <a:r>
              <a:rPr lang="fr-FR" dirty="0" smtClean="0"/>
              <a:t> 512 Mb de mémoire</a:t>
            </a:r>
            <a:endParaRPr lang="fr-FR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6126163"/>
            <a:ext cx="958778" cy="6370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6121926"/>
            <a:ext cx="616203" cy="6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Comment l’installer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54983" y="902790"/>
            <a:ext cx="678825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sz="1800" dirty="0"/>
              <a:t>A</a:t>
            </a:r>
            <a:r>
              <a:rPr lang="fr-FR" sz="1800" dirty="0" smtClean="0"/>
              <a:t>ller </a:t>
            </a:r>
            <a:r>
              <a:rPr lang="fr-FR" sz="1800" dirty="0" smtClean="0"/>
              <a:t>sur le site officiel </a:t>
            </a:r>
            <a:r>
              <a:rPr lang="fr-FR" sz="1800" b="1" dirty="0"/>
              <a:t>https://www.cs.princeton.edu/~schapire/maxent/</a:t>
            </a:r>
            <a:endParaRPr lang="fr-FR" sz="1800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52400" indent="0">
              <a:buNone/>
            </a:pPr>
            <a:endParaRPr lang="fr-FR" dirty="0" smtClean="0"/>
          </a:p>
          <a:p>
            <a:r>
              <a:rPr lang="fr-FR" sz="1800" dirty="0"/>
              <a:t>R</a:t>
            </a:r>
            <a:r>
              <a:rPr lang="fr-FR" sz="1800" dirty="0" smtClean="0"/>
              <a:t>emplir les champs « </a:t>
            </a:r>
            <a:r>
              <a:rPr lang="fr-FR" sz="1800" dirty="0" err="1" smtClean="0"/>
              <a:t>name</a:t>
            </a:r>
            <a:r>
              <a:rPr lang="fr-FR" sz="1800" dirty="0" smtClean="0"/>
              <a:t> », « institution » et « email »</a:t>
            </a:r>
          </a:p>
          <a:p>
            <a:r>
              <a:rPr lang="fr-FR" sz="1800" dirty="0" smtClean="0"/>
              <a:t>Cocher « 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version (</a:t>
            </a:r>
            <a:r>
              <a:rPr lang="fr-FR" sz="1800" dirty="0" err="1" smtClean="0"/>
              <a:t>recommended</a:t>
            </a:r>
            <a:r>
              <a:rPr lang="fr-FR" sz="1800" dirty="0" smtClean="0"/>
              <a:t>) : 3.3.3k et cliquer sur le bouton « </a:t>
            </a:r>
            <a:r>
              <a:rPr lang="fr-FR" sz="1800" dirty="0" err="1" smtClean="0"/>
              <a:t>Accept</a:t>
            </a:r>
            <a:r>
              <a:rPr lang="fr-FR" sz="1800" dirty="0" smtClean="0"/>
              <a:t> </a:t>
            </a:r>
            <a:r>
              <a:rPr lang="fr-FR" sz="1800" dirty="0" err="1" smtClean="0"/>
              <a:t>terms</a:t>
            </a:r>
            <a:r>
              <a:rPr lang="fr-FR" sz="1800" dirty="0" smtClean="0"/>
              <a:t> and </a:t>
            </a:r>
            <a:r>
              <a:rPr lang="fr-FR" sz="1800" dirty="0" err="1" smtClean="0"/>
              <a:t>download</a:t>
            </a:r>
            <a:r>
              <a:rPr lang="fr-FR" sz="1800" dirty="0" smtClean="0"/>
              <a:t> »</a:t>
            </a:r>
          </a:p>
          <a:p>
            <a:r>
              <a:rPr lang="fr-FR" sz="1800" dirty="0" smtClean="0"/>
              <a:t>Télécharger le tutoriel et les jeux de données de démonstration sur la même page</a:t>
            </a:r>
            <a:r>
              <a:rPr lang="fr-FR" dirty="0" smtClean="0"/>
              <a:t>	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6126163"/>
            <a:ext cx="958778" cy="6370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6121926"/>
            <a:ext cx="616203" cy="6412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0" y="1567788"/>
            <a:ext cx="5460164" cy="2949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92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835869"/>
            <a:ext cx="6641024" cy="344682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3503"/>
          <a:stretch/>
        </p:blipFill>
        <p:spPr>
          <a:xfrm>
            <a:off x="504000" y="2613526"/>
            <a:ext cx="5976000" cy="38406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1495586" y="1611824"/>
            <a:ext cx="1108129" cy="1580827"/>
          </a:xfrm>
          <a:prstGeom prst="straightConnector1">
            <a:avLst/>
          </a:prstGeom>
          <a:ln w="666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239505" y="4533863"/>
            <a:ext cx="4107051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Dézipper</a:t>
            </a:r>
            <a:r>
              <a:rPr lang="fr-FR" dirty="0" smtClean="0"/>
              <a:t> et ouvrir le fichier maxent.bat (</a:t>
            </a:r>
            <a:r>
              <a:rPr lang="fr-FR" dirty="0" err="1" smtClean="0"/>
              <a:t>windows</a:t>
            </a:r>
            <a:r>
              <a:rPr lang="fr-FR" dirty="0" smtClean="0"/>
              <a:t>) ou maxent.jar (mac/linux)</a:t>
            </a:r>
          </a:p>
        </p:txBody>
      </p:sp>
      <p:sp>
        <p:nvSpPr>
          <p:cNvPr id="15" name="Shape 123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Comment l’installer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2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Fenêtre d’accueil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4" y="1061634"/>
            <a:ext cx="6367498" cy="50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fr-FR" sz="3600" dirty="0" smtClean="0"/>
              <a:t>Démonstration </a:t>
            </a:r>
            <a:r>
              <a:rPr lang="fr-FR" sz="3600" dirty="0"/>
              <a:t>de </a:t>
            </a:r>
            <a:r>
              <a:rPr lang="fr-FR" sz="3600" dirty="0" err="1" smtClean="0"/>
              <a:t>Maxent</a:t>
            </a:r>
            <a:endParaRPr lang="en-US" sz="3600" b="0" i="0" u="none" strike="noStrike" cap="none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" y="6126163"/>
            <a:ext cx="958778" cy="637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8" y="6121926"/>
            <a:ext cx="616203" cy="6412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0" r="24893"/>
          <a:stretch/>
        </p:blipFill>
        <p:spPr>
          <a:xfrm>
            <a:off x="0" y="1524000"/>
            <a:ext cx="666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" y="736168"/>
            <a:ext cx="6454594" cy="51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" y="736168"/>
            <a:ext cx="6454594" cy="5168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7736" y="1100380"/>
            <a:ext cx="860156" cy="426203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99661" y="1697065"/>
            <a:ext cx="224725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 fichier csv contenant les données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099661" y="1526583"/>
            <a:ext cx="178231" cy="17048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47774"/>
      </p:ext>
    </p:extLst>
  </p:cSld>
  <p:clrMapOvr>
    <a:masterClrMapping/>
  </p:clrMapOvr>
</p:sld>
</file>

<file path=ppt/theme/theme1.xml><?xml version="1.0" encoding="utf-8"?>
<a:theme xmlns:a="http://schemas.openxmlformats.org/drawingml/2006/main" name="GBIF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280</Words>
  <Application>Microsoft Office PowerPoint</Application>
  <PresentationFormat>Affichage à l'écran (4:3)</PresentationFormat>
  <Paragraphs>95</Paragraphs>
  <Slides>22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GBIF</vt:lpstr>
      <vt:lpstr>Présentation de Maxent</vt:lpstr>
      <vt:lpstr>Sommaire</vt:lpstr>
      <vt:lpstr>Maxent : informations pratiques</vt:lpstr>
      <vt:lpstr>Comment l’installer</vt:lpstr>
      <vt:lpstr>Comment l’installer</vt:lpstr>
      <vt:lpstr>Fenêtre d’accueil</vt:lpstr>
      <vt:lpstr>Démonstration de Maxent</vt:lpstr>
      <vt:lpstr>Présentation PowerPoint</vt:lpstr>
      <vt:lpstr>Présentation PowerPoint</vt:lpstr>
      <vt:lpstr>Données sur l’espèce</vt:lpstr>
      <vt:lpstr>Présentation PowerPoint</vt:lpstr>
      <vt:lpstr>Présentation PowerPoint</vt:lpstr>
      <vt:lpstr>Données environnementales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</vt:lpstr>
      <vt:lpstr>Pourquoi utiliser Maxent</vt:lpstr>
      <vt:lpstr>Aide et tutoriels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of Living France</dc:title>
  <dc:creator>Fabien CAVIERE</dc:creator>
  <cp:lastModifiedBy>Sophie Pamerlon</cp:lastModifiedBy>
  <cp:revision>40</cp:revision>
  <dcterms:modified xsi:type="dcterms:W3CDTF">2016-11-10T15:29:05Z</dcterms:modified>
</cp:coreProperties>
</file>